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F2E631E-3B47-4DC8-8680-4046FE4EA2F7}"/>
              </a:ext>
            </a:extLst>
          </p:cNvPr>
          <p:cNvSpPr/>
          <p:nvPr/>
        </p:nvSpPr>
        <p:spPr>
          <a:xfrm>
            <a:off x="174930" y="192951"/>
            <a:ext cx="1834432" cy="185654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107810" y="1183130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合同</a:t>
            </a:r>
            <a:r>
              <a:rPr kumimoji="1" lang="ja-JP" altLang="en-US"/>
              <a:t>ブース・本部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1"/>
            <a:ext cx="4924841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808677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5</cp:revision>
  <dcterms:created xsi:type="dcterms:W3CDTF">2022-01-23T15:49:59Z</dcterms:created>
  <dcterms:modified xsi:type="dcterms:W3CDTF">2022-01-24T13:04:23Z</dcterms:modified>
</cp:coreProperties>
</file>